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2" r:id="rId4"/>
    <p:sldId id="259" r:id="rId5"/>
    <p:sldId id="260" r:id="rId6"/>
    <p:sldId id="261" r:id="rId7"/>
    <p:sldId id="264" r:id="rId8"/>
    <p:sldId id="25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120F"/>
    <a:srgbClr val="F7FA90"/>
    <a:srgbClr val="F4F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4" d="100"/>
          <a:sy n="84" d="100"/>
        </p:scale>
        <p:origin x="3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6888" y="1078993"/>
            <a:ext cx="6062471" cy="384975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7030A0"/>
                </a:solidFill>
              </a:rPr>
              <a:t>Зарядка как средство укрепления физического здоровья и снятия стресса</a:t>
            </a:r>
            <a:endParaRPr lang="ru-RU" sz="4400" dirty="0">
              <a:solidFill>
                <a:srgbClr val="7030A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503" y="718458"/>
            <a:ext cx="6015497" cy="400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35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4237" y="674220"/>
            <a:ext cx="8610600" cy="69094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7030A0"/>
                </a:solidFill>
              </a:rPr>
              <a:t>Польза утренней зарядки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3912" y="1478237"/>
            <a:ext cx="5793261" cy="47857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49120F"/>
                </a:solidFill>
              </a:rPr>
              <a:t>Польза утренней зарядки заключена в следующих воздействиях: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49120F"/>
                </a:solidFill>
              </a:rPr>
              <a:t>• укрепление </a:t>
            </a:r>
            <a:r>
              <a:rPr lang="ru-RU" dirty="0">
                <a:solidFill>
                  <a:srgbClr val="49120F"/>
                </a:solidFill>
              </a:rPr>
              <a:t>сердечной мышцы;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49120F"/>
                </a:solidFill>
              </a:rPr>
              <a:t>• улучшение </a:t>
            </a:r>
            <a:r>
              <a:rPr lang="ru-RU" dirty="0">
                <a:solidFill>
                  <a:srgbClr val="49120F"/>
                </a:solidFill>
              </a:rPr>
              <a:t>работы дыхательной системы;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49120F"/>
                </a:solidFill>
              </a:rPr>
              <a:t>• повышение </a:t>
            </a:r>
            <a:r>
              <a:rPr lang="ru-RU" dirty="0">
                <a:solidFill>
                  <a:srgbClr val="49120F"/>
                </a:solidFill>
              </a:rPr>
              <a:t>упругости мышц;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49120F"/>
                </a:solidFill>
              </a:rPr>
              <a:t>• нормализация </a:t>
            </a:r>
            <a:r>
              <a:rPr lang="ru-RU" dirty="0">
                <a:solidFill>
                  <a:srgbClr val="49120F"/>
                </a:solidFill>
              </a:rPr>
              <a:t>состояния сосудов, </a:t>
            </a:r>
            <a:r>
              <a:rPr lang="ru-RU" dirty="0" smtClean="0">
                <a:solidFill>
                  <a:srgbClr val="49120F"/>
                </a:solidFill>
              </a:rPr>
              <a:t>повышение</a:t>
            </a:r>
            <a:r>
              <a:rPr lang="en-US" dirty="0" smtClean="0">
                <a:solidFill>
                  <a:srgbClr val="49120F"/>
                </a:solidFill>
              </a:rPr>
              <a:t> </a:t>
            </a:r>
            <a:r>
              <a:rPr lang="ru-RU" dirty="0" smtClean="0">
                <a:solidFill>
                  <a:srgbClr val="49120F"/>
                </a:solidFill>
              </a:rPr>
              <a:t>их </a:t>
            </a:r>
            <a:r>
              <a:rPr lang="ru-RU" dirty="0">
                <a:solidFill>
                  <a:srgbClr val="49120F"/>
                </a:solidFill>
              </a:rPr>
              <a:t>проходимости;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49120F"/>
                </a:solidFill>
              </a:rPr>
              <a:t>• выравнивание </a:t>
            </a:r>
            <a:r>
              <a:rPr lang="ru-RU" dirty="0">
                <a:solidFill>
                  <a:srgbClr val="49120F"/>
                </a:solidFill>
              </a:rPr>
              <a:t>осанки;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49120F"/>
                </a:solidFill>
              </a:rPr>
              <a:t>• усиление </a:t>
            </a:r>
            <a:r>
              <a:rPr lang="ru-RU" dirty="0">
                <a:solidFill>
                  <a:srgbClr val="49120F"/>
                </a:solidFill>
              </a:rPr>
              <a:t>концентрации внимания;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49120F"/>
                </a:solidFill>
              </a:rPr>
              <a:t>• повышение </a:t>
            </a:r>
            <a:r>
              <a:rPr lang="ru-RU" dirty="0">
                <a:solidFill>
                  <a:srgbClr val="49120F"/>
                </a:solidFill>
              </a:rPr>
              <a:t>подвижности суставов;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49120F"/>
                </a:solidFill>
              </a:rPr>
              <a:t>• стимуляция </a:t>
            </a:r>
            <a:r>
              <a:rPr lang="ru-RU" dirty="0">
                <a:solidFill>
                  <a:srgbClr val="49120F"/>
                </a:solidFill>
              </a:rPr>
              <a:t>работы мозга;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49120F"/>
                </a:solidFill>
              </a:rPr>
              <a:t>• повышение </a:t>
            </a:r>
            <a:r>
              <a:rPr lang="ru-RU" dirty="0">
                <a:solidFill>
                  <a:srgbClr val="49120F"/>
                </a:solidFill>
              </a:rPr>
              <a:t>выносливости;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49120F"/>
                </a:solidFill>
              </a:rPr>
              <a:t>• снятие стресса.</a:t>
            </a:r>
            <a:endParaRPr lang="ru-RU" dirty="0">
              <a:solidFill>
                <a:srgbClr val="49120F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49120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9906"/>
            <a:ext cx="6010074" cy="401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01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768213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Придает бодрость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0344" y="2027135"/>
            <a:ext cx="5751098" cy="4024125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rgbClr val="49120F"/>
                </a:solidFill>
              </a:rPr>
              <a:t>Организм человека просыпается значительно быстрее и активнее, если была совершена даже небольшая зарядка. После физкультуры активизируется кровообращение. Все органы и ткани начинают активно насыщаться кислородом. Ощущается прилив энергии, улучшается самочувствие. Мозг, получивший свою порцию кислорода, активно включается в рабочий процесс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r="13199" b="6729"/>
          <a:stretch/>
        </p:blipFill>
        <p:spPr>
          <a:xfrm>
            <a:off x="-9314" y="2027135"/>
            <a:ext cx="5809827" cy="416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80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99" y="854525"/>
            <a:ext cx="9059214" cy="665182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Улучшает физическую форму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7717" y="1738000"/>
            <a:ext cx="5924283" cy="44509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49120F"/>
                </a:solidFill>
              </a:rPr>
              <a:t>Регулярные занятия приводят к укреплению мышечных тканей. Физкультура положительно влияет на состояние позвоночника и суставов. Даже простая и недлительная гимнастика служит отличной профилактикой развития многих болезней опорно-двигательного аппарата.</a:t>
            </a:r>
          </a:p>
          <a:p>
            <a:pPr marL="0" indent="0">
              <a:buNone/>
            </a:pPr>
            <a:r>
              <a:rPr lang="ru-RU" dirty="0">
                <a:solidFill>
                  <a:srgbClr val="49120F"/>
                </a:solidFill>
              </a:rPr>
              <a:t>Утренняя зарядка стимулирует метаболизм. Благодаря этому человек постепенно обретает красивые формы. Некоторые мышцы подкачиваются, появляется стройность, подтягивается живот</a:t>
            </a:r>
          </a:p>
          <a:p>
            <a:pPr marL="0" indent="0">
              <a:buNone/>
            </a:pPr>
            <a:endParaRPr lang="ru-RU" dirty="0">
              <a:solidFill>
                <a:srgbClr val="49120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0923"/>
            <a:ext cx="6024585" cy="401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00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5903" y="725737"/>
            <a:ext cx="8610600" cy="703819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Повышает настроение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58985" y="1576374"/>
            <a:ext cx="5260488" cy="4964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49120F"/>
                </a:solidFill>
              </a:rPr>
              <a:t>Зачем делать зарядку, если можно взбодриться от чашки кофе? Увы. Это не так. Ароматный напиток не обеспечит той энергичности и позитива, которые подарит утренняя гимнастика.</a:t>
            </a:r>
          </a:p>
          <a:p>
            <a:pPr marL="0" indent="0">
              <a:buNone/>
            </a:pPr>
            <a:r>
              <a:rPr lang="ru-RU" dirty="0">
                <a:solidFill>
                  <a:srgbClr val="49120F"/>
                </a:solidFill>
              </a:rPr>
              <a:t>Зарядка подразумевает набор простых упражнений, которые направлены на разогрев мышц и проработку суставов. Никаких чрезмерных нагрузок утренняя физкультура не содержит. А поэтому она не вызывает ощущения усталости или </a:t>
            </a:r>
            <a:r>
              <a:rPr lang="ru-RU" dirty="0" smtClean="0">
                <a:solidFill>
                  <a:srgbClr val="49120F"/>
                </a:solidFill>
              </a:rPr>
              <a:t>боли</a:t>
            </a:r>
            <a:endParaRPr lang="ru-RU" dirty="0">
              <a:solidFill>
                <a:srgbClr val="49120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1" y="1804284"/>
            <a:ext cx="6135624" cy="408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98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5085" y="532553"/>
            <a:ext cx="8610600" cy="665182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Укрепляет силу воли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67459" y="1524860"/>
            <a:ext cx="6568226" cy="48373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49120F"/>
                </a:solidFill>
              </a:rPr>
              <a:t>Приняв решение делать зарядку, вам необходимо заставить себя подниматься на 10-15 минут раньше. На первых порах при правильном настрое и соответствующей мотивации вы с легкостью преодолеете этот барьер.</a:t>
            </a:r>
          </a:p>
          <a:p>
            <a:pPr marL="0" indent="0">
              <a:buNone/>
            </a:pPr>
            <a:r>
              <a:rPr lang="ru-RU" dirty="0">
                <a:solidFill>
                  <a:srgbClr val="49120F"/>
                </a:solidFill>
              </a:rPr>
              <a:t>Но со временем, приблизительно к 20-21 дню, могут начаться серьезные трудности. Положительные результаты к этому времени еще мало заметны. Поэтому начинают появляться навязчивые мысли: «Зачем мне нужна эта зарядка, она все равно ничего не дает. Лучше поспать лишние 10-15 минут». Вот именно в этот момент важно не поддаться таким мыслям и преодолеть себя. Такое «упражнение» здорово прокачает вашу силу воли.</a:t>
            </a:r>
          </a:p>
          <a:p>
            <a:pPr marL="0" indent="0">
              <a:buNone/>
            </a:pPr>
            <a:endParaRPr lang="ru-RU" dirty="0">
              <a:solidFill>
                <a:srgbClr val="49120F"/>
              </a:solidFill>
            </a:endParaRPr>
          </a:p>
        </p:txBody>
      </p:sp>
      <p:pic>
        <p:nvPicPr>
          <p:cNvPr id="5" name="Объект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08"/>
          <a:stretch/>
        </p:blipFill>
        <p:spPr>
          <a:xfrm>
            <a:off x="0" y="2049463"/>
            <a:ext cx="4853354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92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800949"/>
            <a:ext cx="8610600" cy="69094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7030A0"/>
                </a:solidFill>
              </a:rPr>
              <a:t>Укрепляет здоровье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97770" y="2471261"/>
            <a:ext cx="5208430" cy="3124415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49120F"/>
                </a:solidFill>
              </a:rPr>
              <a:t>Утренняя зарядка оказывает комплексное воздействие на организм. Она активизирует кровообращение, ускоряет обмен веществ. Благодаря улучшенному кровотоку все внутренние органы получают достаточное питание и начинают значительно активнее функционировать</a:t>
            </a:r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30"/>
          <a:stretch/>
        </p:blipFill>
        <p:spPr>
          <a:xfrm>
            <a:off x="0" y="2022107"/>
            <a:ext cx="5345723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50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71" y="1790525"/>
            <a:ext cx="4836017" cy="242086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Удачи вам и будьте здоровы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848" y="458103"/>
            <a:ext cx="6550152" cy="436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74498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392</TotalTime>
  <Words>387</Words>
  <Application>Microsoft Office PowerPoint</Application>
  <PresentationFormat>Широкоэкранный</PresentationFormat>
  <Paragraphs>27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След самолета</vt:lpstr>
      <vt:lpstr>Зарядка как средство укрепления физического здоровья и снятия стресса</vt:lpstr>
      <vt:lpstr>Польза утренней зарядки </vt:lpstr>
      <vt:lpstr>Придает бодрость</vt:lpstr>
      <vt:lpstr>Улучшает физическую форму</vt:lpstr>
      <vt:lpstr>Повышает настроение</vt:lpstr>
      <vt:lpstr>Укрепляет силу воли</vt:lpstr>
      <vt:lpstr>Укрепляет здоровье</vt:lpstr>
      <vt:lpstr>Удачи вам и будьте здоровы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Зачем нужна утренняя зарядка?</dc:title>
  <dc:creator>User</dc:creator>
  <cp:lastModifiedBy>Admin</cp:lastModifiedBy>
  <cp:revision>15</cp:revision>
  <dcterms:created xsi:type="dcterms:W3CDTF">2022-09-22T13:36:24Z</dcterms:created>
  <dcterms:modified xsi:type="dcterms:W3CDTF">2023-02-04T15:16:12Z</dcterms:modified>
</cp:coreProperties>
</file>